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8288000" cy="10287000"/>
  <p:notesSz cx="6858000" cy="9144000"/>
  <p:embeddedFontLst>
    <p:embeddedFont>
      <p:font typeface="Asap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yla O'Brien" userId="0083a3b1-d3a8-4538-a48b-330f7cfbb2f2" providerId="ADAL" clId="{53E403E7-B662-4C1D-8E38-A6E013308E0D}"/>
    <pc:docChg chg="modSld">
      <pc:chgData name="Kayla O'Brien" userId="0083a3b1-d3a8-4538-a48b-330f7cfbb2f2" providerId="ADAL" clId="{53E403E7-B662-4C1D-8E38-A6E013308E0D}" dt="2025-09-16T06:00:48.349" v="0" actId="1076"/>
      <pc:docMkLst>
        <pc:docMk/>
      </pc:docMkLst>
      <pc:sldChg chg="modSp mod">
        <pc:chgData name="Kayla O'Brien" userId="0083a3b1-d3a8-4538-a48b-330f7cfbb2f2" providerId="ADAL" clId="{53E403E7-B662-4C1D-8E38-A6E013308E0D}" dt="2025-09-16T06:00:48.349" v="0" actId="1076"/>
        <pc:sldMkLst>
          <pc:docMk/>
          <pc:sldMk cId="0" sldId="260"/>
        </pc:sldMkLst>
        <pc:grpChg chg="mod">
          <ac:chgData name="Kayla O'Brien" userId="0083a3b1-d3a8-4538-a48b-330f7cfbb2f2" providerId="ADAL" clId="{53E403E7-B662-4C1D-8E38-A6E013308E0D}" dt="2025-09-16T06:00:48.349" v="0" actId="1076"/>
          <ac:grpSpMkLst>
            <pc:docMk/>
            <pc:sldMk cId="0" sldId="260"/>
            <ac:grpSpMk id="2" creationId="{00000000-0000-0000-0000-000000000000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-30480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0" y="0"/>
            <a:ext cx="18288000" cy="10287000"/>
            <a:chOff x="0" y="0"/>
            <a:chExt cx="24384000" cy="13716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3716000"/>
            </a:xfrm>
            <a:custGeom>
              <a:avLst/>
              <a:gdLst/>
              <a:ahLst/>
              <a:cxnLst/>
              <a:rect l="l" t="t" r="r" b="b"/>
              <a:pathLst>
                <a:path w="24384000" h="13716000">
                  <a:moveTo>
                    <a:pt x="0" y="0"/>
                  </a:moveTo>
                  <a:lnTo>
                    <a:pt x="24384000" y="0"/>
                  </a:lnTo>
                  <a:lnTo>
                    <a:pt x="24384000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2360691" y="4825864"/>
            <a:ext cx="4101904" cy="683643"/>
            <a:chOff x="0" y="0"/>
            <a:chExt cx="1080337" cy="180054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1080337" cy="180054"/>
            </a:xfrm>
            <a:custGeom>
              <a:avLst/>
              <a:gdLst/>
              <a:ahLst/>
              <a:cxnLst/>
              <a:rect l="l" t="t" r="r" b="b"/>
              <a:pathLst>
                <a:path w="1080337" h="180054">
                  <a:moveTo>
                    <a:pt x="0" y="0"/>
                  </a:moveTo>
                  <a:lnTo>
                    <a:pt x="1080337" y="0"/>
                  </a:lnTo>
                  <a:lnTo>
                    <a:pt x="1080337" y="180054"/>
                  </a:lnTo>
                  <a:lnTo>
                    <a:pt x="0" y="180054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0" y="-57150"/>
              <a:ext cx="1080337" cy="2372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5930503" y="5664306"/>
            <a:ext cx="386977" cy="570776"/>
            <a:chOff x="0" y="0"/>
            <a:chExt cx="101920" cy="15032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6317480" y="6473207"/>
            <a:ext cx="386977" cy="570776"/>
            <a:chOff x="0" y="0"/>
            <a:chExt cx="101920" cy="150328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01920" cy="150328"/>
            </a:xfrm>
            <a:custGeom>
              <a:avLst/>
              <a:gdLst/>
              <a:ahLst/>
              <a:cxnLst/>
              <a:rect l="l" t="t" r="r" b="b"/>
              <a:pathLst>
                <a:path w="101920" h="150328">
                  <a:moveTo>
                    <a:pt x="0" y="0"/>
                  </a:moveTo>
                  <a:lnTo>
                    <a:pt x="101920" y="0"/>
                  </a:lnTo>
                  <a:lnTo>
                    <a:pt x="101920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-57150"/>
              <a:ext cx="101920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28700" y="6295336"/>
            <a:ext cx="5288780" cy="3767306"/>
            <a:chOff x="0" y="0"/>
            <a:chExt cx="1392930" cy="99221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392930" cy="992212"/>
            </a:xfrm>
            <a:custGeom>
              <a:avLst/>
              <a:gdLst/>
              <a:ahLst/>
              <a:cxnLst/>
              <a:rect l="l" t="t" r="r" b="b"/>
              <a:pathLst>
                <a:path w="1392930" h="992212">
                  <a:moveTo>
                    <a:pt x="0" y="0"/>
                  </a:moveTo>
                  <a:lnTo>
                    <a:pt x="1392930" y="0"/>
                  </a:lnTo>
                  <a:lnTo>
                    <a:pt x="1392930" y="992212"/>
                  </a:lnTo>
                  <a:lnTo>
                    <a:pt x="0" y="992212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1392930" cy="10493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858997" y="6235082"/>
            <a:ext cx="5166498" cy="2272758"/>
          </a:xfrm>
          <a:custGeom>
            <a:avLst/>
            <a:gdLst/>
            <a:ahLst/>
            <a:cxnLst/>
            <a:rect l="l" t="t" r="r" b="b"/>
            <a:pathLst>
              <a:path w="5166498" h="2272758">
                <a:moveTo>
                  <a:pt x="0" y="0"/>
                </a:moveTo>
                <a:lnTo>
                  <a:pt x="5166498" y="0"/>
                </a:lnTo>
                <a:lnTo>
                  <a:pt x="5166498" y="2272757"/>
                </a:lnTo>
                <a:lnTo>
                  <a:pt x="0" y="22727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7795"/>
            </a:stretch>
          </a:blipFill>
        </p:spPr>
        <p:txBody>
          <a:bodyPr/>
          <a:lstStyle/>
          <a:p>
            <a:endParaRPr lang="en-AU"/>
          </a:p>
        </p:txBody>
      </p:sp>
      <p:grpSp>
        <p:nvGrpSpPr>
          <p:cNvPr id="17" name="Group 17"/>
          <p:cNvGrpSpPr/>
          <p:nvPr/>
        </p:nvGrpSpPr>
        <p:grpSpPr>
          <a:xfrm>
            <a:off x="2259633" y="6235082"/>
            <a:ext cx="4251335" cy="3023218"/>
            <a:chOff x="0" y="0"/>
            <a:chExt cx="1119693" cy="796239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1119693" cy="796239"/>
            </a:xfrm>
            <a:custGeom>
              <a:avLst/>
              <a:gdLst/>
              <a:ahLst/>
              <a:cxnLst/>
              <a:rect l="l" t="t" r="r" b="b"/>
              <a:pathLst>
                <a:path w="1119693" h="796239">
                  <a:moveTo>
                    <a:pt x="0" y="0"/>
                  </a:moveTo>
                  <a:lnTo>
                    <a:pt x="1119693" y="0"/>
                  </a:lnTo>
                  <a:lnTo>
                    <a:pt x="1119693" y="796239"/>
                  </a:lnTo>
                  <a:lnTo>
                    <a:pt x="0" y="796239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-57150"/>
              <a:ext cx="1119693" cy="85338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5416057" y="7043982"/>
            <a:ext cx="1609438" cy="570776"/>
            <a:chOff x="0" y="0"/>
            <a:chExt cx="423885" cy="150328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423885" cy="150328"/>
            </a:xfrm>
            <a:custGeom>
              <a:avLst/>
              <a:gdLst/>
              <a:ahLst/>
              <a:cxnLst/>
              <a:rect l="l" t="t" r="r" b="b"/>
              <a:pathLst>
                <a:path w="423885" h="150328">
                  <a:moveTo>
                    <a:pt x="0" y="0"/>
                  </a:moveTo>
                  <a:lnTo>
                    <a:pt x="423885" y="0"/>
                  </a:lnTo>
                  <a:lnTo>
                    <a:pt x="423885" y="150328"/>
                  </a:lnTo>
                  <a:lnTo>
                    <a:pt x="0" y="150328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-57150"/>
              <a:ext cx="423885" cy="20747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552428" y="8450810"/>
            <a:ext cx="10553034" cy="1378776"/>
            <a:chOff x="0" y="0"/>
            <a:chExt cx="2779400" cy="36313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2779400" cy="363134"/>
            </a:xfrm>
            <a:custGeom>
              <a:avLst/>
              <a:gdLst/>
              <a:ahLst/>
              <a:cxnLst/>
              <a:rect l="l" t="t" r="r" b="b"/>
              <a:pathLst>
                <a:path w="2779400" h="363134">
                  <a:moveTo>
                    <a:pt x="0" y="0"/>
                  </a:moveTo>
                  <a:lnTo>
                    <a:pt x="2779400" y="0"/>
                  </a:lnTo>
                  <a:lnTo>
                    <a:pt x="2779400" y="363134"/>
                  </a:lnTo>
                  <a:lnTo>
                    <a:pt x="0" y="363134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2779400" cy="4202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26" name="TextBox 26"/>
          <p:cNvSpPr txBox="1"/>
          <p:nvPr/>
        </p:nvSpPr>
        <p:spPr>
          <a:xfrm>
            <a:off x="2360691" y="4834676"/>
            <a:ext cx="435753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Resources and training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2360691" y="6311282"/>
            <a:ext cx="588509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Information on better nutrition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2360691" y="6967782"/>
            <a:ext cx="5598769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Recovery after Trauma Guide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2360691" y="7670491"/>
            <a:ext cx="5160853" cy="5898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5"/>
              </a:lnSpc>
            </a:pPr>
            <a:r>
              <a:rPr lang="en-US" sz="3403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How Ya Travellin’? Podcast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1028700" y="3985602"/>
            <a:ext cx="16372853" cy="4916251"/>
            <a:chOff x="0" y="0"/>
            <a:chExt cx="4312192" cy="1294815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4312192" cy="1294815"/>
            </a:xfrm>
            <a:custGeom>
              <a:avLst/>
              <a:gdLst/>
              <a:ahLst/>
              <a:cxnLst/>
              <a:rect l="l" t="t" r="r" b="b"/>
              <a:pathLst>
                <a:path w="4312192" h="1294815">
                  <a:moveTo>
                    <a:pt x="0" y="0"/>
                  </a:moveTo>
                  <a:lnTo>
                    <a:pt x="4312192" y="0"/>
                  </a:lnTo>
                  <a:lnTo>
                    <a:pt x="4312192" y="1294815"/>
                  </a:lnTo>
                  <a:lnTo>
                    <a:pt x="0" y="1294815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57150"/>
              <a:ext cx="4312192" cy="135196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3" name="Freeform 33"/>
          <p:cNvSpPr/>
          <p:nvPr/>
        </p:nvSpPr>
        <p:spPr>
          <a:xfrm>
            <a:off x="1278102" y="3719182"/>
            <a:ext cx="6681359" cy="4459807"/>
          </a:xfrm>
          <a:custGeom>
            <a:avLst/>
            <a:gdLst/>
            <a:ahLst/>
            <a:cxnLst/>
            <a:rect l="l" t="t" r="r" b="b"/>
            <a:pathLst>
              <a:path w="6681359" h="4459807">
                <a:moveTo>
                  <a:pt x="0" y="0"/>
                </a:moveTo>
                <a:lnTo>
                  <a:pt x="6681358" y="0"/>
                </a:lnTo>
                <a:lnTo>
                  <a:pt x="6681358" y="4459806"/>
                </a:lnTo>
                <a:lnTo>
                  <a:pt x="0" y="445980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grpSp>
        <p:nvGrpSpPr>
          <p:cNvPr id="34" name="Group 34"/>
          <p:cNvGrpSpPr/>
          <p:nvPr/>
        </p:nvGrpSpPr>
        <p:grpSpPr>
          <a:xfrm rot="5400000">
            <a:off x="6856335" y="5897504"/>
            <a:ext cx="4371679" cy="1092446"/>
            <a:chOff x="0" y="0"/>
            <a:chExt cx="1151389" cy="287723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1151389" cy="287723"/>
            </a:xfrm>
            <a:custGeom>
              <a:avLst/>
              <a:gdLst/>
              <a:ahLst/>
              <a:cxnLst/>
              <a:rect l="l" t="t" r="r" b="b"/>
              <a:pathLst>
                <a:path w="1151389" h="287723">
                  <a:moveTo>
                    <a:pt x="0" y="0"/>
                  </a:moveTo>
                  <a:lnTo>
                    <a:pt x="1151389" y="0"/>
                  </a:lnTo>
                  <a:lnTo>
                    <a:pt x="1151389" y="287723"/>
                  </a:lnTo>
                  <a:lnTo>
                    <a:pt x="0" y="287723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57150"/>
              <a:ext cx="1151389" cy="34487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37" name="Freeform 37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8" name="Freeform 38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9" name="Freeform 39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0" name="Freeform 40"/>
          <p:cNvSpPr/>
          <p:nvPr/>
        </p:nvSpPr>
        <p:spPr>
          <a:xfrm>
            <a:off x="9833406" y="3985602"/>
            <a:ext cx="4721838" cy="1718078"/>
          </a:xfrm>
          <a:custGeom>
            <a:avLst/>
            <a:gdLst/>
            <a:ahLst/>
            <a:cxnLst/>
            <a:rect l="l" t="t" r="r" b="b"/>
            <a:pathLst>
              <a:path w="4721838" h="1718078">
                <a:moveTo>
                  <a:pt x="0" y="0"/>
                </a:moveTo>
                <a:lnTo>
                  <a:pt x="4721837" y="0"/>
                </a:lnTo>
                <a:lnTo>
                  <a:pt x="4721837" y="1718078"/>
                </a:lnTo>
                <a:lnTo>
                  <a:pt x="0" y="171807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1" name="Freeform 41"/>
          <p:cNvSpPr/>
          <p:nvPr/>
        </p:nvSpPr>
        <p:spPr>
          <a:xfrm>
            <a:off x="8200850" y="5904927"/>
            <a:ext cx="5809531" cy="1619686"/>
          </a:xfrm>
          <a:custGeom>
            <a:avLst/>
            <a:gdLst/>
            <a:ahLst/>
            <a:cxnLst/>
            <a:rect l="l" t="t" r="r" b="b"/>
            <a:pathLst>
              <a:path w="5809531" h="1619686">
                <a:moveTo>
                  <a:pt x="0" y="0"/>
                </a:moveTo>
                <a:lnTo>
                  <a:pt x="5809531" y="0"/>
                </a:lnTo>
                <a:lnTo>
                  <a:pt x="5809531" y="1619686"/>
                </a:lnTo>
                <a:lnTo>
                  <a:pt x="0" y="1619686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2" name="Freeform 42"/>
          <p:cNvSpPr/>
          <p:nvPr/>
        </p:nvSpPr>
        <p:spPr>
          <a:xfrm>
            <a:off x="8396294" y="4230309"/>
            <a:ext cx="1256718" cy="1094915"/>
          </a:xfrm>
          <a:custGeom>
            <a:avLst/>
            <a:gdLst/>
            <a:ahLst/>
            <a:cxnLst/>
            <a:rect l="l" t="t" r="r" b="b"/>
            <a:pathLst>
              <a:path w="1256718" h="1094915">
                <a:moveTo>
                  <a:pt x="0" y="0"/>
                </a:moveTo>
                <a:lnTo>
                  <a:pt x="1256718" y="0"/>
                </a:lnTo>
                <a:lnTo>
                  <a:pt x="1256718" y="1094915"/>
                </a:lnTo>
                <a:lnTo>
                  <a:pt x="0" y="1094915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grpSp>
        <p:nvGrpSpPr>
          <p:cNvPr id="43" name="Group 43"/>
          <p:cNvGrpSpPr/>
          <p:nvPr/>
        </p:nvGrpSpPr>
        <p:grpSpPr>
          <a:xfrm>
            <a:off x="17299610" y="9750828"/>
            <a:ext cx="565252" cy="391214"/>
            <a:chOff x="0" y="0"/>
            <a:chExt cx="148873" cy="103036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148873" cy="103036"/>
            </a:xfrm>
            <a:custGeom>
              <a:avLst/>
              <a:gdLst/>
              <a:ahLst/>
              <a:cxnLst/>
              <a:rect l="l" t="t" r="r" b="b"/>
              <a:pathLst>
                <a:path w="148873" h="103036">
                  <a:moveTo>
                    <a:pt x="0" y="0"/>
                  </a:moveTo>
                  <a:lnTo>
                    <a:pt x="148873" y="0"/>
                  </a:lnTo>
                  <a:lnTo>
                    <a:pt x="148873" y="103036"/>
                  </a:lnTo>
                  <a:lnTo>
                    <a:pt x="0" y="103036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45" name="TextBox 45"/>
            <p:cNvSpPr txBox="1"/>
            <p:nvPr/>
          </p:nvSpPr>
          <p:spPr>
            <a:xfrm>
              <a:off x="0" y="-57150"/>
              <a:ext cx="148873" cy="1601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46" name="Freeform 46"/>
          <p:cNvSpPr/>
          <p:nvPr/>
        </p:nvSpPr>
        <p:spPr>
          <a:xfrm>
            <a:off x="16888627" y="505982"/>
            <a:ext cx="976235" cy="288409"/>
          </a:xfrm>
          <a:custGeom>
            <a:avLst/>
            <a:gdLst/>
            <a:ahLst/>
            <a:cxnLst/>
            <a:rect l="l" t="t" r="r" b="b"/>
            <a:pathLst>
              <a:path w="976235" h="288409">
                <a:moveTo>
                  <a:pt x="0" y="0"/>
                </a:moveTo>
                <a:lnTo>
                  <a:pt x="976235" y="0"/>
                </a:lnTo>
                <a:lnTo>
                  <a:pt x="976235" y="288409"/>
                </a:lnTo>
                <a:lnTo>
                  <a:pt x="0" y="288409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t="-9384" b="-9384"/>
            </a:stretch>
          </a:blipFill>
        </p:spPr>
        <p:txBody>
          <a:bodyPr/>
          <a:lstStyle/>
          <a:p>
            <a:endParaRPr lang="en-AU"/>
          </a:p>
        </p:txBody>
      </p:sp>
      <p:grpSp>
        <p:nvGrpSpPr>
          <p:cNvPr id="47" name="Group 47"/>
          <p:cNvGrpSpPr/>
          <p:nvPr/>
        </p:nvGrpSpPr>
        <p:grpSpPr>
          <a:xfrm>
            <a:off x="1325543" y="3558191"/>
            <a:ext cx="16051201" cy="6290318"/>
            <a:chOff x="0" y="0"/>
            <a:chExt cx="4227477" cy="1656709"/>
          </a:xfrm>
        </p:grpSpPr>
        <p:sp>
          <p:nvSpPr>
            <p:cNvPr id="48" name="Freeform 48"/>
            <p:cNvSpPr/>
            <p:nvPr/>
          </p:nvSpPr>
          <p:spPr>
            <a:xfrm>
              <a:off x="0" y="0"/>
              <a:ext cx="4227477" cy="1656709"/>
            </a:xfrm>
            <a:custGeom>
              <a:avLst/>
              <a:gdLst/>
              <a:ahLst/>
              <a:cxnLst/>
              <a:rect l="l" t="t" r="r" b="b"/>
              <a:pathLst>
                <a:path w="4227477" h="1656709">
                  <a:moveTo>
                    <a:pt x="0" y="0"/>
                  </a:moveTo>
                  <a:lnTo>
                    <a:pt x="4227477" y="0"/>
                  </a:lnTo>
                  <a:lnTo>
                    <a:pt x="4227477" y="1656709"/>
                  </a:lnTo>
                  <a:lnTo>
                    <a:pt x="0" y="1656709"/>
                  </a:lnTo>
                  <a:close/>
                </a:path>
              </a:pathLst>
            </a:custGeom>
            <a:solidFill>
              <a:srgbClr val="0AAACB"/>
            </a:solidFill>
          </p:spPr>
          <p:txBody>
            <a:bodyPr/>
            <a:lstStyle/>
            <a:p>
              <a:endParaRPr lang="en-AU"/>
            </a:p>
          </p:txBody>
        </p:sp>
        <p:sp>
          <p:nvSpPr>
            <p:cNvPr id="49" name="TextBox 49"/>
            <p:cNvSpPr txBox="1"/>
            <p:nvPr/>
          </p:nvSpPr>
          <p:spPr>
            <a:xfrm>
              <a:off x="0" y="-57150"/>
              <a:ext cx="4227477" cy="17138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20"/>
                </a:lnSpc>
              </a:pPr>
              <a:endParaRPr/>
            </a:p>
          </p:txBody>
        </p:sp>
      </p:grpSp>
      <p:sp>
        <p:nvSpPr>
          <p:cNvPr id="50" name="TextBox 50"/>
          <p:cNvSpPr txBox="1"/>
          <p:nvPr/>
        </p:nvSpPr>
        <p:spPr>
          <a:xfrm>
            <a:off x="17617886" y="9810409"/>
            <a:ext cx="87660" cy="2339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04"/>
              </a:lnSpc>
            </a:pPr>
            <a:r>
              <a:rPr lang="en-US" sz="1289">
                <a:solidFill>
                  <a:srgbClr val="01103A"/>
                </a:solidFill>
                <a:latin typeface="Asap"/>
                <a:ea typeface="Asap"/>
                <a:cs typeface="Asap"/>
                <a:sym typeface="Asap"/>
              </a:rPr>
              <a:t>7</a:t>
            </a:r>
          </a:p>
        </p:txBody>
      </p:sp>
      <p:sp>
        <p:nvSpPr>
          <p:cNvPr id="51" name="Freeform 51"/>
          <p:cNvSpPr/>
          <p:nvPr/>
        </p:nvSpPr>
        <p:spPr>
          <a:xfrm>
            <a:off x="1106977" y="4130859"/>
            <a:ext cx="7388975" cy="771048"/>
          </a:xfrm>
          <a:custGeom>
            <a:avLst/>
            <a:gdLst/>
            <a:ahLst/>
            <a:cxnLst/>
            <a:rect l="l" t="t" r="r" b="b"/>
            <a:pathLst>
              <a:path w="7388975" h="771048">
                <a:moveTo>
                  <a:pt x="0" y="0"/>
                </a:moveTo>
                <a:lnTo>
                  <a:pt x="7388974" y="0"/>
                </a:lnTo>
                <a:lnTo>
                  <a:pt x="7388974" y="771048"/>
                </a:lnTo>
                <a:lnTo>
                  <a:pt x="0" y="7710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04289" b="-435378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2" name="Freeform 52"/>
          <p:cNvSpPr/>
          <p:nvPr/>
        </p:nvSpPr>
        <p:spPr>
          <a:xfrm>
            <a:off x="13374576" y="3719182"/>
            <a:ext cx="3711871" cy="3838420"/>
          </a:xfrm>
          <a:custGeom>
            <a:avLst/>
            <a:gdLst/>
            <a:ahLst/>
            <a:cxnLst/>
            <a:rect l="l" t="t" r="r" b="b"/>
            <a:pathLst>
              <a:path w="3711871" h="3838420">
                <a:moveTo>
                  <a:pt x="0" y="0"/>
                </a:moveTo>
                <a:lnTo>
                  <a:pt x="3711871" y="0"/>
                </a:lnTo>
                <a:lnTo>
                  <a:pt x="3711871" y="3838419"/>
                </a:lnTo>
                <a:lnTo>
                  <a:pt x="0" y="38384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71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3" name="Freeform 53"/>
          <p:cNvSpPr/>
          <p:nvPr/>
        </p:nvSpPr>
        <p:spPr>
          <a:xfrm>
            <a:off x="11407708" y="8052878"/>
            <a:ext cx="2838179" cy="1697950"/>
          </a:xfrm>
          <a:custGeom>
            <a:avLst/>
            <a:gdLst/>
            <a:ahLst/>
            <a:cxnLst/>
            <a:rect l="l" t="t" r="r" b="b"/>
            <a:pathLst>
              <a:path w="2838179" h="1697950">
                <a:moveTo>
                  <a:pt x="0" y="0"/>
                </a:moveTo>
                <a:lnTo>
                  <a:pt x="2838178" y="0"/>
                </a:lnTo>
                <a:lnTo>
                  <a:pt x="2838178" y="1697950"/>
                </a:lnTo>
                <a:lnTo>
                  <a:pt x="0" y="16979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4" name="Freeform 54"/>
          <p:cNvSpPr/>
          <p:nvPr/>
        </p:nvSpPr>
        <p:spPr>
          <a:xfrm rot="-2638862">
            <a:off x="14169847" y="8001569"/>
            <a:ext cx="1823728" cy="517483"/>
          </a:xfrm>
          <a:custGeom>
            <a:avLst/>
            <a:gdLst/>
            <a:ahLst/>
            <a:cxnLst/>
            <a:rect l="l" t="t" r="r" b="b"/>
            <a:pathLst>
              <a:path w="1823728" h="517483">
                <a:moveTo>
                  <a:pt x="0" y="0"/>
                </a:moveTo>
                <a:lnTo>
                  <a:pt x="1823728" y="0"/>
                </a:lnTo>
                <a:lnTo>
                  <a:pt x="1823728" y="517482"/>
                </a:lnTo>
                <a:lnTo>
                  <a:pt x="0" y="5174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5" name="Freeform 55"/>
          <p:cNvSpPr/>
          <p:nvPr/>
        </p:nvSpPr>
        <p:spPr>
          <a:xfrm>
            <a:off x="8937761" y="5664306"/>
            <a:ext cx="5308125" cy="1931404"/>
          </a:xfrm>
          <a:custGeom>
            <a:avLst/>
            <a:gdLst/>
            <a:ahLst/>
            <a:cxnLst/>
            <a:rect l="l" t="t" r="r" b="b"/>
            <a:pathLst>
              <a:path w="5308125" h="1931404">
                <a:moveTo>
                  <a:pt x="0" y="0"/>
                </a:moveTo>
                <a:lnTo>
                  <a:pt x="5308125" y="0"/>
                </a:lnTo>
                <a:lnTo>
                  <a:pt x="5308125" y="1931403"/>
                </a:lnTo>
                <a:lnTo>
                  <a:pt x="0" y="193140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34754"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6" name="Freeform 56"/>
          <p:cNvSpPr/>
          <p:nvPr/>
        </p:nvSpPr>
        <p:spPr>
          <a:xfrm>
            <a:off x="10324971" y="3622839"/>
            <a:ext cx="2165472" cy="1886668"/>
          </a:xfrm>
          <a:custGeom>
            <a:avLst/>
            <a:gdLst/>
            <a:ahLst/>
            <a:cxnLst/>
            <a:rect l="l" t="t" r="r" b="b"/>
            <a:pathLst>
              <a:path w="2165472" h="1886668">
                <a:moveTo>
                  <a:pt x="0" y="0"/>
                </a:moveTo>
                <a:lnTo>
                  <a:pt x="2165473" y="0"/>
                </a:lnTo>
                <a:lnTo>
                  <a:pt x="2165473" y="1886668"/>
                </a:lnTo>
                <a:lnTo>
                  <a:pt x="0" y="188666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grpSp>
        <p:nvGrpSpPr>
          <p:cNvPr id="57" name="Group 57"/>
          <p:cNvGrpSpPr>
            <a:grpSpLocks noChangeAspect="1"/>
          </p:cNvGrpSpPr>
          <p:nvPr/>
        </p:nvGrpSpPr>
        <p:grpSpPr>
          <a:xfrm>
            <a:off x="10907185" y="3821816"/>
            <a:ext cx="1001046" cy="954813"/>
            <a:chOff x="0" y="0"/>
            <a:chExt cx="6324600" cy="6032500"/>
          </a:xfrm>
        </p:grpSpPr>
        <p:sp>
          <p:nvSpPr>
            <p:cNvPr id="58" name="Freeform 58"/>
            <p:cNvSpPr/>
            <p:nvPr/>
          </p:nvSpPr>
          <p:spPr>
            <a:xfrm>
              <a:off x="127000" y="127000"/>
              <a:ext cx="6070600" cy="5778500"/>
            </a:xfrm>
            <a:custGeom>
              <a:avLst/>
              <a:gdLst/>
              <a:ahLst/>
              <a:cxnLst/>
              <a:rect l="l" t="t" r="r" b="b"/>
              <a:pathLst>
                <a:path w="6070600" h="5778500">
                  <a:moveTo>
                    <a:pt x="0" y="0"/>
                  </a:moveTo>
                  <a:lnTo>
                    <a:pt x="6070600" y="0"/>
                  </a:lnTo>
                  <a:lnTo>
                    <a:pt x="6070600" y="5778500"/>
                  </a:lnTo>
                  <a:lnTo>
                    <a:pt x="0" y="5778500"/>
                  </a:lnTo>
                  <a:close/>
                </a:path>
              </a:pathLst>
            </a:custGeom>
            <a:blipFill>
              <a:blip r:embed="rId14"/>
              <a:stretch>
                <a:fillRect t="-1965" b="-1965"/>
              </a:stretch>
            </a:blipFill>
          </p:spPr>
          <p:txBody>
            <a:bodyPr/>
            <a:lstStyle/>
            <a:p>
              <a:endParaRPr lang="en-AU"/>
            </a:p>
          </p:txBody>
        </p:sp>
        <p:sp>
          <p:nvSpPr>
            <p:cNvPr id="59" name="Freeform 59"/>
            <p:cNvSpPr/>
            <p:nvPr/>
          </p:nvSpPr>
          <p:spPr>
            <a:xfrm>
              <a:off x="0" y="0"/>
              <a:ext cx="6324600" cy="6032500"/>
            </a:xfrm>
            <a:custGeom>
              <a:avLst/>
              <a:gdLst/>
              <a:ahLst/>
              <a:cxnLst/>
              <a:rect l="l" t="t" r="r" b="b"/>
              <a:pathLst>
                <a:path w="6324600" h="6032500">
                  <a:moveTo>
                    <a:pt x="6324600" y="6032500"/>
                  </a:moveTo>
                  <a:lnTo>
                    <a:pt x="0" y="6032500"/>
                  </a:lnTo>
                  <a:lnTo>
                    <a:pt x="0" y="0"/>
                  </a:lnTo>
                  <a:lnTo>
                    <a:pt x="6324600" y="0"/>
                  </a:lnTo>
                  <a:lnTo>
                    <a:pt x="6324600" y="6032500"/>
                  </a:lnTo>
                  <a:close/>
                  <a:moveTo>
                    <a:pt x="127000" y="5905500"/>
                  </a:moveTo>
                  <a:lnTo>
                    <a:pt x="6197600" y="5905500"/>
                  </a:lnTo>
                  <a:lnTo>
                    <a:pt x="6197600" y="127000"/>
                  </a:lnTo>
                  <a:lnTo>
                    <a:pt x="127000" y="127000"/>
                  </a:lnTo>
                  <a:lnTo>
                    <a:pt x="127000" y="5905500"/>
                  </a:lnTo>
                  <a:close/>
                </a:path>
              </a:pathLst>
            </a:custGeom>
            <a:solidFill>
              <a:srgbClr val="01103A"/>
            </a:solidFill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0" name="Freeform 60"/>
          <p:cNvSpPr/>
          <p:nvPr/>
        </p:nvSpPr>
        <p:spPr>
          <a:xfrm>
            <a:off x="1106977" y="4965109"/>
            <a:ext cx="7388975" cy="2475801"/>
          </a:xfrm>
          <a:custGeom>
            <a:avLst/>
            <a:gdLst/>
            <a:ahLst/>
            <a:cxnLst/>
            <a:rect l="l" t="t" r="r" b="b"/>
            <a:pathLst>
              <a:path w="7388975" h="2475801">
                <a:moveTo>
                  <a:pt x="0" y="0"/>
                </a:moveTo>
                <a:lnTo>
                  <a:pt x="7388974" y="0"/>
                </a:lnTo>
                <a:lnTo>
                  <a:pt x="7388974" y="2475802"/>
                </a:lnTo>
                <a:lnTo>
                  <a:pt x="0" y="247580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99213"/>
            </a:stretch>
          </a:blipFill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706A58FE16C468442BD0E61C59965" ma:contentTypeVersion="28" ma:contentTypeDescription="Create a new document." ma:contentTypeScope="" ma:versionID="14329bd3099956ea7a5a279c65c8f5a9">
  <xsd:schema xmlns:xsd="http://www.w3.org/2001/XMLSchema" xmlns:xs="http://www.w3.org/2001/XMLSchema" xmlns:p="http://schemas.microsoft.com/office/2006/metadata/properties" xmlns:ns2="3390690e-ab92-4ca1-a975-5c11ca8e6c16" xmlns:ns3="9480b088-6233-42d0-9150-1a0c67dfdffb" targetNamespace="http://schemas.microsoft.com/office/2006/metadata/properties" ma:root="true" ma:fieldsID="a471b96c04c87b79d0a340aa743aa028" ns2:_="" ns3:_="">
    <xsd:import namespace="3390690e-ab92-4ca1-a975-5c11ca8e6c16"/>
    <xsd:import namespace="9480b088-6233-42d0-9150-1a0c67dfdff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  <xsd:element ref="ns2:Lastmodified" minOccurs="0"/>
                <xsd:element ref="ns2:_ApprovalAssignedTo" minOccurs="0"/>
                <xsd:element ref="ns2:_ApprovalRespondedBy" minOccurs="0"/>
                <xsd:element ref="ns2:_ApprovalSentBy" minOccurs="0"/>
                <xsd:element ref="ns2:_Approval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90690e-ab92-4ca1-a975-5c11ca8e6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bc569a-8149-4378-bacc-6aa1e284dd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  <xsd:element name="Lastmodified" ma:index="27" nillable="true" ma:displayName="Last modified" ma:format="DateOnly" ma:internalName="Lastmodified">
      <xsd:simpleType>
        <xsd:restriction base="dms:DateTime"/>
      </xsd:simpleType>
    </xsd:element>
    <xsd:element name="_ApprovalAssignedTo" ma:index="28" nillable="true" ma:displayName="Approvers" ma:list="UserInfo" ma:internalName="_ApprovalAssignedTo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RespondedBy" ma:index="29" nillable="true" ma:displayName="Responses" ma:list="UserInfo" ma:internalName="_ApprovalRespondedBy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entBy" ma:index="30" nillable="true" ma:displayName="Approval Creator" ma:list="UserInfo" ma:internalName="_ApprovalSentBy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ApprovalStatus" ma:index="31" nillable="true" ma:displayName="Approval status" ma:internalName="_Approval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80b088-6233-42d0-9150-1a0c67dfdffb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51202d5-9f00-47e9-aaed-c5bd6bbcb30c}" ma:internalName="TaxCatchAll" ma:showField="CatchAllData" ma:web="9480b088-6233-42d0-9150-1a0c67dfdff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480b088-6233-42d0-9150-1a0c67dfdffb" xsi:nil="true"/>
    <Lastmodified xmlns="3390690e-ab92-4ca1-a975-5c11ca8e6c16" xsi:nil="true"/>
    <lcf76f155ced4ddcb4097134ff3c332f xmlns="3390690e-ab92-4ca1-a975-5c11ca8e6c16">
      <Terms xmlns="http://schemas.microsoft.com/office/infopath/2007/PartnerControls"/>
    </lcf76f155ced4ddcb4097134ff3c332f>
    <_ApprovalAssignedTo xmlns="3390690e-ab92-4ca1-a975-5c11ca8e6c16">
      <UserInfo>
        <DisplayName/>
        <AccountId xsi:nil="true"/>
        <AccountType/>
      </UserInfo>
    </_ApprovalAssignedTo>
    <_ApprovalSentBy xmlns="3390690e-ab92-4ca1-a975-5c11ca8e6c16">
      <UserInfo>
        <DisplayName/>
        <AccountId xsi:nil="true"/>
        <AccountType/>
      </UserInfo>
    </_ApprovalSentBy>
    <_ApprovalStatus xmlns="3390690e-ab92-4ca1-a975-5c11ca8e6c16">0</_ApprovalStatus>
    <_ApprovalRespondedBy xmlns="3390690e-ab92-4ca1-a975-5c11ca8e6c16">
      <UserInfo>
        <DisplayName/>
        <AccountId xsi:nil="true"/>
        <AccountType/>
      </UserInfo>
    </_ApprovalRespondedBy>
  </documentManagement>
</p:properties>
</file>

<file path=customXml/itemProps1.xml><?xml version="1.0" encoding="utf-8"?>
<ds:datastoreItem xmlns:ds="http://schemas.openxmlformats.org/officeDocument/2006/customXml" ds:itemID="{44F7B94A-484A-42CE-BCF1-55F775E52E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E67261-5C11-4703-A124-5BFF87236131}"/>
</file>

<file path=customXml/itemProps3.xml><?xml version="1.0" encoding="utf-8"?>
<ds:datastoreItem xmlns:ds="http://schemas.openxmlformats.org/officeDocument/2006/customXml" ds:itemID="{C6E77324-2691-47F0-971E-E3B93F97456F}">
  <ds:schemaRefs>
    <ds:schemaRef ds:uri="http://schemas.microsoft.com/office/2006/metadata/properties"/>
    <ds:schemaRef ds:uri="http://schemas.microsoft.com/office/infopath/2007/PartnerControls"/>
    <ds:schemaRef ds:uri="9480b088-6233-42d0-9150-1a0c67dfdffb"/>
    <ds:schemaRef ds:uri="3390690e-ab92-4ca1-a975-5c11ca8e6c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Custom</PresentationFormat>
  <Paragraphs>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Asap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 Talk 4_UPDATEDv2.pptx</dc:title>
  <cp:lastModifiedBy>Kayla O'Brien</cp:lastModifiedBy>
  <cp:revision>1</cp:revision>
  <dcterms:created xsi:type="dcterms:W3CDTF">2006-08-16T00:00:00Z</dcterms:created>
  <dcterms:modified xsi:type="dcterms:W3CDTF">2025-09-16T06:00:59Z</dcterms:modified>
  <dc:identifier>DAGwfWLjTWI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0x010100D9D706A58FE16C468442BD0E61C59965</vt:lpwstr>
  </property>
  <property fmtid="{D5CDD505-2E9C-101B-9397-08002B2CF9AE}" pid="3" name="MediaServiceImageTags">
    <vt:lpwstr/>
  </property>
</Properties>
</file>